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9" r:id="rId2"/>
    <p:sldId id="350" r:id="rId3"/>
    <p:sldId id="351" r:id="rId4"/>
    <p:sldId id="352" r:id="rId5"/>
    <p:sldId id="442" r:id="rId6"/>
    <p:sldId id="444" r:id="rId7"/>
    <p:sldId id="443" r:id="rId8"/>
    <p:sldId id="445" r:id="rId9"/>
    <p:sldId id="446" r:id="rId10"/>
    <p:sldId id="355" r:id="rId11"/>
    <p:sldId id="353" r:id="rId12"/>
    <p:sldId id="357" r:id="rId13"/>
    <p:sldId id="358" r:id="rId14"/>
    <p:sldId id="356" r:id="rId15"/>
    <p:sldId id="362" r:id="rId16"/>
    <p:sldId id="363" r:id="rId17"/>
    <p:sldId id="366" r:id="rId18"/>
    <p:sldId id="367" r:id="rId19"/>
    <p:sldId id="370" r:id="rId20"/>
    <p:sldId id="390" r:id="rId21"/>
    <p:sldId id="391" r:id="rId22"/>
    <p:sldId id="439" r:id="rId23"/>
    <p:sldId id="441" r:id="rId24"/>
    <p:sldId id="440" r:id="rId25"/>
    <p:sldId id="438" r:id="rId26"/>
    <p:sldId id="392" r:id="rId27"/>
    <p:sldId id="393" r:id="rId28"/>
    <p:sldId id="394" r:id="rId29"/>
    <p:sldId id="397" r:id="rId30"/>
    <p:sldId id="406" r:id="rId31"/>
    <p:sldId id="408" r:id="rId32"/>
    <p:sldId id="409" r:id="rId33"/>
    <p:sldId id="410" r:id="rId34"/>
    <p:sldId id="411" r:id="rId35"/>
    <p:sldId id="412" r:id="rId36"/>
    <p:sldId id="415" r:id="rId37"/>
    <p:sldId id="416" r:id="rId38"/>
    <p:sldId id="417" r:id="rId39"/>
    <p:sldId id="418" r:id="rId40"/>
    <p:sldId id="419" r:id="rId41"/>
    <p:sldId id="420" r:id="rId42"/>
    <p:sldId id="421" r:id="rId43"/>
    <p:sldId id="422" r:id="rId44"/>
    <p:sldId id="423" r:id="rId45"/>
    <p:sldId id="424" r:id="rId46"/>
    <p:sldId id="425" r:id="rId47"/>
    <p:sldId id="426" r:id="rId48"/>
    <p:sldId id="427" r:id="rId49"/>
    <p:sldId id="428" r:id="rId50"/>
    <p:sldId id="431" r:id="rId51"/>
    <p:sldId id="432" r:id="rId52"/>
    <p:sldId id="434" r:id="rId53"/>
    <p:sldId id="435" r:id="rId54"/>
    <p:sldId id="436" r:id="rId55"/>
    <p:sldId id="437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31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694" y="2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1EC2D-0422-4908-BF51-552317A4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22D333-224C-49F5-A853-47DDAA81B9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8086A6-9D69-4859-B701-A21AFE8C3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7B18C-5D2B-4DBB-A918-717F8B54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C01FB7-4047-4774-9492-2590DB78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9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8D709-CB9F-406C-8632-8289B8D4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95BD61-CE82-4753-BDDC-F71DB2D77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2A504B-DDA1-4A43-AEA2-3053A4420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4D0D44-9AA8-4A49-AB45-59F05663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E4CD52-EA59-4618-B0DD-C7A23CDE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678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62582D-0AC5-43B6-93C0-FC8638789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35B051-E9E3-4744-87EA-63A0E9737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23BD24-BD52-497E-BA83-2E04C4FDF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D1EA5B-6204-431E-B774-1480EB03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AC1B4-78DF-43AF-A5A5-88BD24F2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935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D163B-B72E-45D6-A8E4-34938E08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C0CE5F-083F-4CB9-A9B0-7227E6DD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4CAD8-306C-429B-B271-80763FCB6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D5E2D2-6A7D-4058-83EE-92CD522EA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8760DF-6CB9-4065-97F5-F172F473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374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0D73D-154D-4985-9E53-C3DB7E9F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4A56C1-915E-416B-B714-D87E371D6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B6FF26-B119-4AB2-9E62-16F1EC065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DC074C-8132-48C1-B9BE-26CC7D6D7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074B72-6FF6-4087-A0B0-D1E718E8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12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10F24-F91F-4B01-8D3E-9717658E3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96261B-047B-4C8B-A0DC-C85A5AECC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2C07B4-5D89-4ACF-9761-5157EC644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A5AFAA-68BC-4E7C-A9E0-4EA9342AA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88C93C-394A-4449-B133-DE97993C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21FAC0-A6F2-4510-9F5D-7F31ACBA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27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D2F1E-7BAB-4C11-9F1C-BF1CD2E0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BE4B3C-7F32-4206-9F8E-D9D116318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643641-111E-4ACD-BCC5-487F6FA9B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A79CF6-7F98-40A0-AD41-D88D6DDD15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81A9F0-BB6E-4532-9D2A-9E3FA7E08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1E1FE1-B6D8-44EE-A5B4-B58FF015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02E22C-1A6E-4639-83A6-B7726FE2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0DEDB6-B453-46D2-9FE1-467BAAD7D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1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72D68-CB24-4602-8085-50FDE4D6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9E77E5-913F-4A2F-9953-4E18BD83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96AFFA-0B29-492F-BDE0-75C10B5F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592187-86AD-445D-8950-4011A6B31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55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96B247-2480-46EF-BBBA-87CE9D9E4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B47FB2-C158-4AF6-8700-8BFC9623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FFDDED-B881-44EA-A774-6DAFE715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625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EC9CC-7568-4ECA-8943-5486F5070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FECE4E-36AE-4009-B062-13AC3937D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100FF6-0E4A-47B5-BA9C-4597940DF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7721E5-1BB0-4B6D-B8CF-4659BAAD7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FE97-430C-409C-8A4B-5E13C9E88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45F42E-6CE6-496B-8611-4049A33E9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4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78F7A-BB08-402B-8F09-DD79D91D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270D10-2A09-48B5-9013-BB38C7E76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9489D8-542F-4191-BC31-4D009207B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C9E2FF-45AA-4A11-8C8E-391E623B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A96EAE-99C1-438B-91D1-4296BFC8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E3F105-9503-4258-9243-12BD43D61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031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611D5-B55F-4C08-A573-5EC23B29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6FDF75-E1C9-4DEE-A6FF-47EFAC61F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017994-A29E-4DFE-849E-7E9611F0B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D57919-2710-4AE1-B5E2-0FBEE97B0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EE9FAF-C14A-4FFB-A3B8-9703247E7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3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69BBA-F4B8-4F22-BF9F-D78931D2D02F}"/>
              </a:ext>
            </a:extLst>
          </p:cNvPr>
          <p:cNvSpPr txBox="1"/>
          <p:nvPr/>
        </p:nvSpPr>
        <p:spPr>
          <a:xfrm>
            <a:off x="4384040" y="3167390"/>
            <a:ext cx="486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Deep Learning </a:t>
            </a:r>
            <a:r>
              <a:rPr lang="en-US" altLang="ko-KR" sz="2800" dirty="0" err="1"/>
              <a:t>Lec</a:t>
            </a:r>
            <a:r>
              <a:rPr lang="en-US" altLang="ko-KR" sz="2800" dirty="0"/>
              <a:t> II</a:t>
            </a:r>
          </a:p>
        </p:txBody>
      </p:sp>
    </p:spTree>
    <p:extLst>
      <p:ext uri="{BB962C8B-B14F-4D97-AF65-F5344CB8AC3E}">
        <p14:creationId xmlns:p14="http://schemas.microsoft.com/office/powerpoint/2010/main" val="3840527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1C1504-4489-49EF-B699-89F5E2EB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1666875"/>
            <a:ext cx="73723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1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2D036EE-9090-446E-B979-4D9F62D0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1652587"/>
            <a:ext cx="59817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39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C7E7212-1014-49A9-AF3C-29D7657B6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562100"/>
            <a:ext cx="76104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83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22AB7D-B6A1-4065-B1FF-73FAD24CD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1781175"/>
            <a:ext cx="68961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08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125DF7-3F07-4E72-8850-C084A7934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1676400"/>
            <a:ext cx="76866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58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46F7F1-5D44-4588-BC0D-E555C6FA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566862"/>
            <a:ext cx="76009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21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4E32F88-E68D-466F-868F-B424578A9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104900"/>
            <a:ext cx="797242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61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0A74C1-975B-400B-9042-B8F390A1C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157287"/>
            <a:ext cx="79438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85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3F0191F-1765-4D3B-BA05-1C8204EBD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157287"/>
            <a:ext cx="79629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36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681FA7-83A6-4224-8DF3-2F06F645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476375"/>
            <a:ext cx="73342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36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BD0F30-4C18-4CB6-A381-9595FC8F8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0" y="1757505"/>
            <a:ext cx="9011920" cy="33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04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06D6B5-7A5F-472B-B4C9-4639918DE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971550"/>
            <a:ext cx="74009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48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6ACA43-1D5E-4CF7-AF80-9EF2406D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552575"/>
            <a:ext cx="78295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11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2B0E55-75C2-4E6D-A2D6-746F7009D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2275840"/>
            <a:ext cx="8041109" cy="258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36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835D11-415E-4D04-9A11-1F5FCD71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160" y="1645176"/>
            <a:ext cx="7879080" cy="35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2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48A88E-8A4C-43DB-AE0B-49C8B0DBA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20" y="1954665"/>
            <a:ext cx="8392160" cy="32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52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7D9A2E3-AAE4-4509-9C17-D836F3D1B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162" y="1121963"/>
            <a:ext cx="8911847" cy="499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60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BE460A8-4D71-4E4D-8B4C-5A18358CA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1262062"/>
            <a:ext cx="65436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9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424841B-908C-445D-8D7C-BD146F8C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176337"/>
            <a:ext cx="79438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58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B2F823-5099-4456-B5C6-1EB8DED2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190625"/>
            <a:ext cx="79724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55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515D53-D564-4DEB-8A32-78C97DC89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475" y="1990725"/>
            <a:ext cx="45910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02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B45980-40A4-4F43-99EB-A28532107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385887"/>
            <a:ext cx="72675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54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9492CE-9C21-43B0-A3F3-E0BF93DD8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340954"/>
            <a:ext cx="8096250" cy="41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18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7704423-505E-4DAB-BDA0-1AAB29C37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213203"/>
            <a:ext cx="8953500" cy="443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6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DF13EC-9532-4E1C-9108-8018D14C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34638"/>
            <a:ext cx="9601200" cy="438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73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8EC5E2-D7EE-43E3-8226-BCF8A03A7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49" y="1324346"/>
            <a:ext cx="6896102" cy="420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94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3B0A09-240B-4D4C-8F99-FDA3FE580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299" y="995322"/>
            <a:ext cx="7391402" cy="48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53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B866A16-0CA7-49A0-B7E5-1830E4CE9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4" y="1462169"/>
            <a:ext cx="8172452" cy="393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10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DBBBCAE-C417-4330-B414-A550A86FA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289277"/>
            <a:ext cx="8096250" cy="427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99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70C6C1-16A0-4F7E-97C4-2CDD5603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061152"/>
            <a:ext cx="9239250" cy="473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40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EFD0313-A01B-454B-912F-6EC379A5E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369004"/>
            <a:ext cx="9182100" cy="411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97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E288C3C-535B-4689-995C-9E2296554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51" y="1400175"/>
            <a:ext cx="9856298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3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764691-B0A9-48CF-B7CB-295AD3C24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428750"/>
            <a:ext cx="76771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88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ADF3971-F335-4C23-BC9E-688E52F4F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41" r="1241"/>
          <a:stretch/>
        </p:blipFill>
        <p:spPr>
          <a:xfrm>
            <a:off x="2257424" y="1311703"/>
            <a:ext cx="7677152" cy="423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61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DFDA8CB-C732-4365-98C7-4FAD9406C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100869"/>
            <a:ext cx="9029700" cy="46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36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C7F3DBD-FB15-46CB-B212-EBC4F47B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68" y="542925"/>
            <a:ext cx="6630464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42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C10744-9003-4C7F-ABD8-6FF86C6ED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73" y="0"/>
            <a:ext cx="8287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0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D69C6B-8717-4648-868B-EBE40867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415"/>
            <a:ext cx="12192000" cy="56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90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0B5E1F-64E6-43DE-ADE5-9B574FBA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99" y="888156"/>
            <a:ext cx="6248402" cy="50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83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C1994A-4A58-4485-AC85-E18F4727E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4" y="872816"/>
            <a:ext cx="5619752" cy="51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33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3BE55DA-6451-42C8-A2D8-CEAE305A3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067632"/>
            <a:ext cx="9391650" cy="472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38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D951B4-9B45-4068-8E7F-F1BDE13CF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47" y="1114426"/>
            <a:ext cx="8496706" cy="462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74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6EC139-8DEA-44C6-AC55-7925FE27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43713"/>
            <a:ext cx="9906000" cy="417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8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B93DB5-7B29-44DD-B55E-CDA10CF68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20" y="1108186"/>
            <a:ext cx="7506077" cy="479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30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B030070-1415-48E4-A5B3-285E298EB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058662"/>
            <a:ext cx="7962900" cy="474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64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CEBD5F-184A-4E02-8008-845DDC464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902873"/>
            <a:ext cx="8534402" cy="505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82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5522F1-6FA8-4402-9116-AB48D015C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49" y="941209"/>
            <a:ext cx="6896102" cy="497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933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D0DDE4-05DB-4683-84DD-5372D1915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4" y="651058"/>
            <a:ext cx="8477252" cy="55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61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B9B00A-B1A4-42FF-8FD9-3C4F51C6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08" y="819150"/>
            <a:ext cx="8381384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606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0E56DF-9A1D-47FC-9886-6C06B709D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4"/>
          <a:stretch/>
        </p:blipFill>
        <p:spPr>
          <a:xfrm>
            <a:off x="1114425" y="1006014"/>
            <a:ext cx="9820275" cy="484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94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C12CC8-51AD-445F-BC2C-2005C6BFF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157" y="1036320"/>
            <a:ext cx="7770757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1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C54214-782B-4899-9308-F0AD078F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976398"/>
            <a:ext cx="8948707" cy="54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9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BFD437-C745-4CB1-8254-A81488C88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004794"/>
            <a:ext cx="8579826" cy="507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08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9F0A2A4-C3A0-4AC9-A1C7-11B69EDA8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0" y="1317064"/>
            <a:ext cx="8405051" cy="485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13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4</Words>
  <Application>Microsoft Office PowerPoint</Application>
  <PresentationFormat>와이드스크린</PresentationFormat>
  <Paragraphs>1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sungho</dc:creator>
  <cp:lastModifiedBy>park sungho</cp:lastModifiedBy>
  <cp:revision>33</cp:revision>
  <dcterms:created xsi:type="dcterms:W3CDTF">2020-08-06T13:12:57Z</dcterms:created>
  <dcterms:modified xsi:type="dcterms:W3CDTF">2022-03-15T02:39:48Z</dcterms:modified>
</cp:coreProperties>
</file>